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0" r:id="rId4"/>
    <p:sldId id="261" r:id="rId5"/>
    <p:sldId id="262" r:id="rId6"/>
    <p:sldId id="263" r:id="rId7"/>
    <p:sldId id="264" r:id="rId8"/>
    <p:sldId id="314" r:id="rId9"/>
    <p:sldId id="315" r:id="rId10"/>
    <p:sldId id="316" r:id="rId11"/>
    <p:sldId id="317" r:id="rId12"/>
    <p:sldId id="318" r:id="rId13"/>
    <p:sldId id="319" r:id="rId14"/>
    <p:sldId id="320" r:id="rId15"/>
    <p:sldId id="321" r:id="rId16"/>
    <p:sldId id="322" r:id="rId17"/>
    <p:sldId id="323" r:id="rId18"/>
    <p:sldId id="313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636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DAB4C-7FE8-4B11-9946-31C8A5A71C6C}" type="datetimeFigureOut">
              <a:rPr lang="en-US" smtClean="0"/>
              <a:t>5/15/2023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C0B9F6-4177-4119-A854-E71A9AD2C8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31193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ADAB4C-7FE8-4B11-9946-31C8A5A71C6C}" type="datetimeFigureOut">
              <a:rPr lang="en-US" smtClean="0"/>
              <a:t>5/15/2023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C0B9F6-4177-4119-A854-E71A9AD2C8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64799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lvl="0" indent="0" algn="l" rtl="0">
              <a:lnSpc>
                <a:spcPts val="522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Font typeface="Raleway"/>
              <a:buNone/>
            </a:pPr>
            <a:r>
              <a:rPr lang="en-US" sz="4400" smtClean="0"/>
              <a:t>OnTarget Guide to mobile app</a:t>
            </a:r>
            <a:endParaRPr lang="en-US" sz="4400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26246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sz="1200" b="0" smtClean="0"/>
              <a:t>What is Dümmen Orange OnTarget app?</a:t>
            </a:r>
            <a:endParaRPr lang="en-US" sz="1200" b="0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33662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82920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34765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3404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95262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14160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51474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83521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2991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75281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969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73682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1915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581650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85342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569527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07223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12</Words>
  <Application>Microsoft Office PowerPoint</Application>
  <PresentationFormat>Widescreen</PresentationFormat>
  <Paragraphs>2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2" baseType="lpstr">
      <vt:lpstr>Arial</vt:lpstr>
      <vt:lpstr>Calibri</vt:lpstr>
      <vt:lpstr>Raleway</vt:lpstr>
      <vt:lpstr>Office Theme</vt:lpstr>
      <vt:lpstr>OnTarget Guide to mobile app</vt:lpstr>
      <vt:lpstr>What is Dümmen Orange OnTarget app?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OnTarget Guide to mobile app</dc:title>
  <dc:creator>QiuXia Cherry Chen</dc:creator>
  <cp:lastModifiedBy>QiuXia Chen</cp:lastModifiedBy>
  <cp:revision>3</cp:revision>
  <dcterms:created xsi:type="dcterms:W3CDTF">2021-06-28T20:45:47Z</dcterms:created>
  <dcterms:modified xsi:type="dcterms:W3CDTF">2023-05-16T03:47:28Z</dcterms:modified>
</cp:coreProperties>
</file>