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2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AB4C-7FE8-4B11-9946-31C8A5A71C6C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B9F6-4177-4119-A854-E71A9AD2C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AB4C-7FE8-4B11-9946-31C8A5A71C6C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B9F6-4177-4119-A854-E71A9AD2C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7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lnSpc>
                <a:spcPts val="522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4400" smtClean="0"/>
              <a:t>OnTarget Guide to mobile app</a:t>
            </a:r>
            <a:endParaRPr lang="en-US" sz="4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4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1200" b="0" smtClean="0"/>
              <a:t>What is Dümmen Orange OnTarget app?</a:t>
            </a:r>
            <a:endParaRPr lang="en-US" sz="12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6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4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4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9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57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2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2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13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45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5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8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41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03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9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80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81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4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96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69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22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</Words>
  <Application>Microsoft Office PowerPoint</Application>
  <PresentationFormat>Widescreen</PresentationFormat>
  <Paragraphs>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Raleway</vt:lpstr>
      <vt:lpstr>Office Theme</vt:lpstr>
      <vt:lpstr>OnTarget Guide to mobile app</vt:lpstr>
      <vt:lpstr>What is Dümmen Orange OnTarget app?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OnTarget Guide to mobile app</dc:title>
  <dc:creator>QiuXia Cherry Chen</dc:creator>
  <cp:lastModifiedBy>QiuXia Chen</cp:lastModifiedBy>
  <cp:revision>6</cp:revision>
  <dcterms:created xsi:type="dcterms:W3CDTF">2021-06-28T20:45:47Z</dcterms:created>
  <dcterms:modified xsi:type="dcterms:W3CDTF">2023-05-16T03:48:12Z</dcterms:modified>
</cp:coreProperties>
</file>